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svg" ContentType="image/svg+xml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dMasterIdLst>
    <p:sldMasterId id="2147483648" r:id="rId5"/>
  </p:sldMasterIdLst>
  <p:notesMasterIdLst>
    <p:notesMasterId r:id="rId6"/>
  </p:notesMasterIdLst>
  <p:sldIdLst>
    <p:sldId id="256" r:id="rId7"/>
    <p:sldId id="258" r:id="rId8"/>
    <p:sldId id="259" r:id="rId9"/>
    <p:sldId id="260" r:id="rId10"/>
    <p:sldId id="261" r:id="rId11"/>
    <p:sldId id="257" r:id="rId12"/>
    <p:sldId id="262" r:id="rId13"/>
  </p:sldIdLst>
  <p:sldSz cx="12192000" cy="6858000"/>
  <p:notesSz cx="6858000" cy="12192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9pPr>
  </p:defaultTextStyle>
</p:presentation>
</file>

<file path=ppt/presProps.xml><?xml version="1.0" encoding="utf-8"?>
<p:presentation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xmlns="smNativeData" dt="1738967152" val="1203" rev64="64" revOS="4"/>
      <pr:smFileRevision xmlns:pr="smNativeData" xmlns="smNativeData" dt="1738967152" val="101"/>
      <pr:guideOptions xmlns:pr="smNativeData" xmlns="smNativeData" dt="1738967152" snapToGrid="1" snapToBorders="1" snapToGuide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ideViewPr>
    <p:cSldViewPr snapToObjects="1" showGuides="1">
      <p:cViewPr>
        <p:scale>
          <a:sx n="131" d="100"/>
          <a:sy n="131" d="100"/>
        </p:scale>
        <p:origin x="946" y="247"/>
      </p:cViewPr>
      <p:guideLst x="0" y="0"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26" d="100"/>
        <a:sy n="26" d="100"/>
      </p:scale>
      <p:origin x="0" y="0"/>
    </p:cViewPr>
  </p:sorterViewPr>
  <p:notesViewPr>
    <p:cSldViewPr snapToObjects="1" showGuides="1">
      <p:cViewPr>
        <p:scale>
          <a:sx n="131" d="100"/>
          <a:sy n="131" d="100"/>
        </p:scale>
        <p:origin x="946" y="247"/>
      </p:cViewPr>
    </p:cSldViewPr>
  </p:notesViewPr>
  <p:gridSpacing cx="73477120" cy="7347712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notesMasters/_rels/notes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AAAAABIEgAAwAMAAAAAAAAmAAAACAAAAP//////////MAAAABQAAAAAAAAAAAD//wAAAQAAAP//AAABAA=="/>
              </a:ext>
            </a:extLst>
          </p:cNvSpPr>
          <p:nvPr>
            <p:ph type="hdr" sz="quarter"/>
          </p:nvPr>
        </p:nvSpPr>
        <p:spPr>
          <a:xfrm>
            <a:off x="0" y="0"/>
            <a:ext cx="297180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>
            <a:lvl1pPr algn="l">
              <a:defRPr sz="1200" cap="none"/>
            </a:lvl1pPr>
          </a:lstStyle>
          <a:p>
            <a:pPr/>
            <a:r>
              <a:t/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6BcAAAAAAAAwKgAAwAMAAAAAAAAmAAAACAAAAP//////////MAAAABQAAAAAAAAAAAD//wAAAQAAAP//AAABAA=="/>
              </a:ext>
            </a:extLst>
          </p:cNvSpPr>
          <p:nvPr>
            <p:ph type="dt" sz="quarter" idx="1"/>
          </p:nvPr>
        </p:nvSpPr>
        <p:spPr>
          <a:xfrm>
            <a:off x="3886200" y="0"/>
            <a:ext cx="297180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>
            <a:lvl1pPr algn="r">
              <a:defRPr sz="1200" cap="none"/>
            </a:lvl1pPr>
          </a:lstStyle>
          <a:p>
            <a:pPr/>
            <a:fld id="{3BBC316F-21D6-E9C7-9804-D7927F4A6E82}" type="datetime1">
              <a:t/>
            </a:fld>
          </a:p>
        </p:txBody>
      </p:sp>
      <p:sp>
        <p:nvSpPr>
          <p:cNvPr id="4" name="SlidePictur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EAAAAAAAAAu+Dj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cAAKAFAAAoIwAAwCEAAAAAAAAmAAAACAAAAP//////////MAAAABQAAAAAAAAAAAD//wAAAQAAAP//AAABAA=="/>
              </a:ext>
            </a:extLst>
          </p:cNvSpPr>
          <p:nvPr>
            <p:ph type="sldImg" idx="2"/>
          </p:nvPr>
        </p:nvSpPr>
        <p:spPr>
          <a:xfrm>
            <a:off x="1143000" y="914400"/>
            <a:ext cx="4572000" cy="457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SlideText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KAjAAD4JQAAYEUAAAAAAAAmAAAACAAAAP//////////MAAAABQAAAAAAAAAAAD//wAAAQAAAP//AAABAA=="/>
              </a:ext>
            </a:extLst>
          </p:cNvSpPr>
          <p:nvPr>
            <p:ph type="body" idx="3"/>
          </p:nvPr>
        </p:nvSpPr>
        <p:spPr>
          <a:xfrm>
            <a:off x="685800" y="5791200"/>
            <a:ext cx="5486400" cy="5486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g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EBHAABIEgAAAEsAAAAAAAAmAAAACAAAAP//////////MAAAABQAAAAAAAAAAAD//wAAAQAAAP//AAABAA=="/>
              </a:ext>
            </a:extLst>
          </p:cNvSpPr>
          <p:nvPr>
            <p:ph type="ftr" sz="quarter" idx="4"/>
          </p:nvPr>
        </p:nvSpPr>
        <p:spPr>
          <a:xfrm>
            <a:off x="0" y="11582400"/>
            <a:ext cx="297180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algn="l">
              <a:defRPr sz="1200" cap="none"/>
            </a:lvl1pPr>
          </a:lstStyle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8ELQQ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6BcAAEBHAAAwKgAAAEsAAAAAAAAmAAAACAAAAP//////////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886200" y="11582400"/>
            <a:ext cx="297180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algn="r">
              <a:defRPr sz="1200" cap="none"/>
            </a:lvl1pPr>
          </a:lstStyle>
          <a:p>
            <a:pPr/>
            <a:fld id="{3BBC7149-07D6-E987-9804-F1D23F4A6EA4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cap="none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9pPr>
  </p:notesStyle>
</p:notesMaster>
</file>

<file path=ppt/notesSlides/_rels/notesSlide1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4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5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6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7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EAAAAAAAAAu+Dj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cAAKAFAAAoIwAAwCEAAAAAAAAmAAAACAAAAP////8AAAAAMAAAABQAAAAAAAAAAAD//wAAAQAAAP//AAABAA=="/>
              </a:ext>
            </a:extLst>
          </p:cNvSpPr>
          <p:nvPr>
            <p:ph type="sldImg" idx="2"/>
          </p:nvPr>
        </p:nvSpPr>
        <p:spPr>
          <a:xfrm>
            <a:off x="1143000" y="914400"/>
            <a:ext cx="4572000" cy="4572000"/>
          </a:xfrm>
          <a:prstGeom prst="rect">
            <a:avLst/>
          </a:prstGeom>
        </p:spPr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KAjAAD4JQAAYEUAAAAAAAAmAAAACAAAAP////8AAAAAMAAAABQAAAAAAAAAAAD//wAAAQAAAP//AAABAA=="/>
              </a:ext>
            </a:extLst>
          </p:cNvSpPr>
          <p:nvPr>
            <p:ph type="body" idx="3"/>
          </p:nvPr>
        </p:nvSpPr>
        <p:spPr>
          <a:xfrm>
            <a:off x="685800" y="5791200"/>
            <a:ext cx="5486400" cy="5486400"/>
          </a:xfrm>
          <a:prstGeom prst="rect">
            <a:avLst/>
          </a:prstGeom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2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EAAAAAAAAAu+Dj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cAAKAFAAAoIwAAwCEAAAAAAAAmAAAACAAAAP////8AAAAAMAAAABQAAAAAAAAAAAD//wAAAQAAAP//AAABAA=="/>
              </a:ext>
            </a:extLst>
          </p:cNvSpPr>
          <p:nvPr>
            <p:ph type="sldImg" idx="2"/>
          </p:nvPr>
        </p:nvSpPr>
        <p:spPr>
          <a:xfrm>
            <a:off x="1143000" y="914400"/>
            <a:ext cx="4572000" cy="4572000"/>
          </a:xfrm>
          <a:prstGeom prst="rect">
            <a:avLst/>
          </a:prstGeom>
        </p:spPr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YEEgQ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KAjAAD4JQAAYEUAAAAAAAAmAAAACAAAAP////8AAAAAMAAAABQAAAAAAAAAAAD//wAAAQAAAP//AAABAA=="/>
              </a:ext>
            </a:extLst>
          </p:cNvSpPr>
          <p:nvPr>
            <p:ph type="body" idx="3"/>
          </p:nvPr>
        </p:nvSpPr>
        <p:spPr>
          <a:xfrm>
            <a:off x="685800" y="5791200"/>
            <a:ext cx="5486400" cy="5486400"/>
          </a:xfrm>
          <a:prstGeom prst="rect">
            <a:avLst/>
          </a:prstGeom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3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EAAAAAAAAAu+Dj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cAAKAFAAAoIwAAwCEAAAAAAAAmAAAACAAAAP////8AAAAAMAAAABQAAAAAAAAAAAD//wAAAQAAAP//AAABAA=="/>
              </a:ext>
            </a:extLst>
          </p:cNvSpPr>
          <p:nvPr>
            <p:ph type="sldImg" idx="2"/>
          </p:nvPr>
        </p:nvSpPr>
        <p:spPr>
          <a:xfrm>
            <a:off x="1143000" y="914400"/>
            <a:ext cx="4572000" cy="4572000"/>
          </a:xfrm>
          <a:prstGeom prst="rect">
            <a:avLst/>
          </a:prstGeom>
        </p:spPr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KAjAAD4JQAAYEUAAAAAAAAmAAAACAAAAP////8AAAAAMAAAABQAAAAAAAAAAAD//wAAAQAAAP//AAABAA=="/>
              </a:ext>
            </a:extLst>
          </p:cNvSpPr>
          <p:nvPr>
            <p:ph type="body" idx="3"/>
          </p:nvPr>
        </p:nvSpPr>
        <p:spPr>
          <a:xfrm>
            <a:off x="685800" y="5791200"/>
            <a:ext cx="5486400" cy="5486400"/>
          </a:xfrm>
          <a:prstGeom prst="rect">
            <a:avLst/>
          </a:prstGeom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4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EAAAAAAAAAu+Dj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cAAKAFAAAoIwAAwCEAAAAAAAAmAAAACAAAAP////8AAAAAMAAAABQAAAAAAAAAAAD//wAAAQAAAP//AAABAA=="/>
              </a:ext>
            </a:extLst>
          </p:cNvSpPr>
          <p:nvPr>
            <p:ph type="sldImg" idx="2"/>
          </p:nvPr>
        </p:nvSpPr>
        <p:spPr>
          <a:xfrm>
            <a:off x="1143000" y="914400"/>
            <a:ext cx="4572000" cy="4572000"/>
          </a:xfrm>
          <a:prstGeom prst="rect">
            <a:avLst/>
          </a:prstGeom>
        </p:spPr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wAcg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KAjAAD4JQAAYEUAAAAAAAAmAAAACAAAAP////8AAAAAMAAAABQAAAAAAAAAAAD//wAAAQAAAP//AAABAA=="/>
              </a:ext>
            </a:extLst>
          </p:cNvSpPr>
          <p:nvPr>
            <p:ph type="body" idx="3"/>
          </p:nvPr>
        </p:nvSpPr>
        <p:spPr>
          <a:xfrm>
            <a:off x="685800" y="5791200"/>
            <a:ext cx="5486400" cy="5486400"/>
          </a:xfrm>
          <a:prstGeom prst="rect">
            <a:avLst/>
          </a:prstGeom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5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EAAAAAAAAAu+Dj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ADvwM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cAAKAFAAAoIwAAwCEAAAAAAAAmAAAACAAAAP////8AAAAAMAAAABQAAAAAAAAAAAD//wAAAQAAAP//AAABAA=="/>
              </a:ext>
            </a:extLst>
          </p:cNvSpPr>
          <p:nvPr>
            <p:ph type="sldImg" idx="2"/>
          </p:nvPr>
        </p:nvSpPr>
        <p:spPr>
          <a:xfrm>
            <a:off x="1143000" y="914400"/>
            <a:ext cx="4572000" cy="4572000"/>
          </a:xfrm>
          <a:prstGeom prst="rect">
            <a:avLst/>
          </a:prstGeom>
        </p:spPr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KAjAAD4JQAAYEUAAAAAAAAmAAAACAAAAP////8AAAAAMAAAABQAAAAAAAAAAAD//wAAAQAAAP//AAABAA=="/>
              </a:ext>
            </a:extLst>
          </p:cNvSpPr>
          <p:nvPr>
            <p:ph type="body" idx="3"/>
          </p:nvPr>
        </p:nvSpPr>
        <p:spPr>
          <a:xfrm>
            <a:off x="685800" y="5791200"/>
            <a:ext cx="5486400" cy="5486400"/>
          </a:xfrm>
          <a:prstGeom prst="rect">
            <a:avLst/>
          </a:prstGeom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6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EAAAAAAAAAu+Dj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cAAKAFAAAoIwAAwCEAAAAAAAAmAAAACAAAAP////8AAAAAMAAAABQAAAAAAAAAAAD//wAAAQAAAP//AAABAA=="/>
              </a:ext>
            </a:extLst>
          </p:cNvSpPr>
          <p:nvPr>
            <p:ph type="sldImg" idx="2"/>
          </p:nvPr>
        </p:nvSpPr>
        <p:spPr>
          <a:xfrm>
            <a:off x="1143000" y="914400"/>
            <a:ext cx="4572000" cy="4572000"/>
          </a:xfrm>
          <a:prstGeom prst="rect">
            <a:avLst/>
          </a:prstGeom>
        </p:spPr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4Acw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KAjAAD4JQAAYEUAAAAAAAAmAAAACAAAAP////8AAAAAMAAAABQAAAAAAAAAAAD//wAAAQAAAP//AAABAA=="/>
              </a:ext>
            </a:extLst>
          </p:cNvSpPr>
          <p:nvPr>
            <p:ph type="body" idx="3"/>
          </p:nvPr>
        </p:nvSpPr>
        <p:spPr>
          <a:xfrm>
            <a:off x="685800" y="5791200"/>
            <a:ext cx="5486400" cy="5486400"/>
          </a:xfrm>
          <a:prstGeom prst="rect">
            <a:avLst/>
          </a:prstGeom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notesSlides/notesSlide7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EAAAAAAAAAu+Dj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cAAKAFAAAoIwAAwCEAAAAAAAAmAAAACAAAAP////8AAAAAMAAAABQAAAAAAAAAAAD//wAAAQAAAP//AAABAA=="/>
              </a:ext>
            </a:extLst>
          </p:cNvSpPr>
          <p:nvPr>
            <p:ph type="sldImg" idx="2"/>
          </p:nvPr>
        </p:nvSpPr>
        <p:spPr>
          <a:xfrm>
            <a:off x="1143000" y="914400"/>
            <a:ext cx="4572000" cy="4572000"/>
          </a:xfrm>
          <a:prstGeom prst="rect">
            <a:avLst/>
          </a:prstGeom>
        </p:spPr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cENwQ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KAjAAD4JQAAYEUAAAAAAAAmAAAACAAAAP////8AAAAAMAAAABQAAAAAAAAAAAD//wAAAQAAAP//AAABAA=="/>
              </a:ext>
            </a:extLst>
          </p:cNvSpPr>
          <p:nvPr>
            <p:ph type="body" idx="3"/>
          </p:nvPr>
        </p:nvSpPr>
        <p:spPr>
          <a:xfrm>
            <a:off x="685800" y="5791200"/>
            <a:ext cx="5486400" cy="5486400"/>
          </a:xfrm>
          <a:prstGeom prst="rect">
            <a:avLst/>
          </a:prstGeom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</a:p>
        </p:txBody>
      </p:sp>
    </p:spTree>
  </p:cSld>
  <p:clrMapOvr>
    <a:masterClrMapping/>
  </p:clrMapOvr>
</p:note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UAABoNAABgRQAAJhYAABAAAAAmAAAACAAAAAEAAAAAAAAAMAAAABQAAAAAAAAAAAD//wAAAQAAAP//AAABAA=="/>
              </a:ext>
            </a:extLst>
          </p:cNvSpPr>
          <p:nvPr>
            <p:ph type="ctrTitle"/>
          </p:nvPr>
        </p:nvSpPr>
        <p:spPr>
          <a:xfrm>
            <a:off x="914400" y="2129790"/>
            <a:ext cx="103632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QAsAAOgXAADAPwAAsCIAABAAAAAmAAAACAAAAAGAAAAAAAAAMAAAABQAAAAAAAAAAAD//wAAAQAAAP//AAABAA=="/>
              </a:ext>
            </a:extLst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BC2E9A-D4D6-E9D8-9804-228D604A6E77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sAf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BC78AD-E3D6-E98E-9804-15DB364A6E40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49Ij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NgJAABARwAAsCUAABAAAAAmAAAACAAAAAIAAAAAAAAAMAAAABQAAAAAAAAAAAD//wAAAQAAAP//AAABAA=="/>
              </a:ext>
            </a:extLst>
          </p:cNvSpPr>
          <p:nvPr>
            <p:ph idx="1"/>
          </p:nvPr>
        </p:nvSpPr>
        <p:spPr/>
        <p:txBody>
          <a:bodyPr vert="vert" wrap="square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BC582C-62D6-E9AE-9804-94FB164A6EC1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6c3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BC357D-33D6-E9C3-9804-C5967B4A6E90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DYAALABAABARwAAsCUAABAAAAAmAAAACAAAAIMAAAAAAAAAMAAAABQAAAAAAAAAAAD//wAAAQAAAP//AAABAA=="/>
              </a:ext>
            </a:extLst>
          </p:cNvSpPr>
          <p:nvPr>
            <p:ph type="title"/>
          </p:nvPr>
        </p:nvSpPr>
        <p:spPr>
          <a:xfrm>
            <a:off x="8839200" y="274320"/>
            <a:ext cx="2743200" cy="5852160"/>
          </a:xfrm>
        </p:spPr>
        <p:txBody>
          <a:bodyPr vert="vert" wrap="square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AfNQAAsCUAABAAAAAmAAAACAAAAAMAAAAAAAAAMAAAABQAAAAAAAAAAAD//wAAAQAAAP//AAABAA=="/>
              </a:ext>
            </a:extLst>
          </p:cNvSpPr>
          <p:nvPr>
            <p:ph idx="1"/>
          </p:nvPr>
        </p:nvSpPr>
        <p:spPr>
          <a:xfrm>
            <a:off x="609600" y="274320"/>
            <a:ext cx="8025765" cy="5852160"/>
          </a:xfrm>
        </p:spPr>
        <p:txBody>
          <a:bodyPr vert="vert" wrap="square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BC0CCB-85D6-E9FA-9804-73AF424A6E26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BC1723-6DD6-E9E1-9804-9BB4594A6ECE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NgJAABARwAAsCUAABAAAAAmAAAACAAAAAAAAAAAAAAAMAAAABQAAAAAAAAAAAD//wAAAQAAAP//AAABAA=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BC15EE-A0D6-E9E3-9804-56B65B4A6E03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BC1496-D8D6-E9E2-9804-2EB75A4A6E7B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UAABwbAACtRQAAfSM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963295" y="4406900"/>
            <a:ext cx="10363200" cy="1362075"/>
          </a:xfrm>
        </p:spPr>
        <p:txBody>
          <a:bodyPr vert="horz" wrap="square" numCol="1" spcCol="215900" anchor="t">
            <a:prstTxWarp prst="textNoShape">
              <a:avLst/>
            </a:prstTxWarp>
          </a:bodyPr>
          <a:lstStyle>
            <a:lvl1pPr algn="l">
              <a:defRPr sz="4000" b="1" cap="all"/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UAAOERAACtRQAAHBsAABAAAAAmAAAACAAAAIGAAAAAAAAAMAAAABQAAAAAAAAAAAD//wAAAQAAAP//AAABAA=="/>
              </a:ext>
            </a:extLst>
          </p:cNvSpPr>
          <p:nvPr>
            <p:ph idx="1"/>
          </p:nvPr>
        </p:nvSpPr>
        <p:spPr>
          <a:xfrm>
            <a:off x="963295" y="2906395"/>
            <a:ext cx="10363200" cy="1500505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000" cap="none"/>
            </a:lvl1pPr>
            <a:lvl2pPr marL="457200" indent="0">
              <a:buNone/>
              <a:defRPr sz="1800" cap="none"/>
            </a:lvl2pPr>
            <a:lvl3pPr marL="914400" indent="0">
              <a:buNone/>
              <a:defRPr sz="1600" cap="none"/>
            </a:lvl3pPr>
            <a:lvl4pPr marL="1371600" indent="0">
              <a:buNone/>
              <a:defRPr sz="1400" cap="none"/>
            </a:lvl4pPr>
            <a:lvl5pPr marL="1828800" indent="0">
              <a:buNone/>
              <a:defRPr sz="1400" cap="none"/>
            </a:lvl5pPr>
            <a:lvl6pPr marL="2286000" indent="0">
              <a:buNone/>
              <a:defRPr sz="1400" cap="none"/>
            </a:lvl6pPr>
            <a:lvl7pPr marL="2743200" indent="0">
              <a:buNone/>
              <a:defRPr sz="1400" cap="none"/>
            </a:lvl7pPr>
            <a:lvl8pPr marL="3200400" indent="0">
              <a:buNone/>
              <a:defRPr sz="1400" cap="none"/>
            </a:lvl8pPr>
            <a:lvl9pPr marL="3657600" indent="0">
              <a:buNone/>
              <a:defRPr sz="1400" cap="none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BC6CDF-91D6-E99A-9804-67CF224A6E32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BC30F3-BDD6-E9C6-9804-4B937E4A6E1E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NgJAADhJAAAsCUAABAAAAAmAAAACAAAAAGAAAAAAAAAMAAAABQAAAAAAAAAAAD//wAAAQAAAP//AAABAA=="/>
              </a:ext>
            </a:extLst>
          </p:cNvSpPr>
          <p:nvPr>
            <p:ph idx="1"/>
          </p:nvPr>
        </p:nvSpPr>
        <p:spPr>
          <a:xfrm>
            <a:off x="609600" y="1600200"/>
            <a:ext cx="5385435" cy="4526280"/>
          </a:xfrm>
        </p:spPr>
        <p:txBody>
          <a:bodyPr/>
          <a:lstStyle>
            <a:lvl1pPr>
              <a:defRPr sz="2800" cap="none"/>
            </a:lvl1pPr>
            <a:lvl2pPr>
              <a:defRPr sz="2400" cap="none"/>
            </a:lvl2pPr>
            <a:lvl3pPr>
              <a:defRPr sz="2000" cap="none"/>
            </a:lvl3pPr>
            <a:lvl4pPr>
              <a:defRPr sz="1800" cap="none"/>
            </a:lvl4pPr>
            <a:lvl5pPr>
              <a:defRPr sz="1800" cap="none"/>
            </a:lvl5pPr>
            <a:lvl6pPr>
              <a:defRPr sz="1800" cap="none"/>
            </a:lvl6pPr>
            <a:lvl7pPr>
              <a:defRPr sz="1800" cap="none"/>
            </a:lvl7pPr>
            <a:lvl8pPr>
              <a:defRPr sz="1800" cap="none"/>
            </a:lvl8pPr>
            <a:lvl9pPr>
              <a:defRPr sz="1800" cap="none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HyYAANgJAABARwAAsCU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6196965" y="1600200"/>
            <a:ext cx="5385435" cy="4526280"/>
          </a:xfrm>
        </p:spPr>
        <p:txBody>
          <a:bodyPr/>
          <a:lstStyle>
            <a:lvl1pPr>
              <a:defRPr sz="2800" cap="none"/>
            </a:lvl1pPr>
            <a:lvl2pPr>
              <a:defRPr sz="2400" cap="none"/>
            </a:lvl2pPr>
            <a:lvl3pPr>
              <a:defRPr sz="2000" cap="none"/>
            </a:lvl3pPr>
            <a:lvl4pPr>
              <a:defRPr sz="1800" cap="none"/>
            </a:lvl4pPr>
            <a:lvl5pPr>
              <a:defRPr sz="1800" cap="none"/>
            </a:lvl5pPr>
            <a:lvl6pPr>
              <a:defRPr sz="1800" cap="none"/>
            </a:lvl6pPr>
            <a:lvl7pPr>
              <a:defRPr sz="1800" cap="none"/>
            </a:lvl7pPr>
            <a:lvl8pPr>
              <a:defRPr sz="1800" cap="none"/>
            </a:lvl8pPr>
            <a:lvl9pPr>
              <a:defRPr sz="1800" cap="none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BC0047-09D6-E9F6-9804-FFA34E4A6EAA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BC3CFB-B5D6-E9CA-9804-439F724A6E16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HEJAADjJAAAYQ0AABAAAAAmAAAACAAAAIGAAAAAAAAAMAAAABQAAAAAAAAAAAD//wAAAQAAAP//AAABAA=="/>
              </a:ext>
            </a:extLst>
          </p:cNvSpPr>
          <p:nvPr>
            <p:ph idx="1"/>
          </p:nvPr>
        </p:nvSpPr>
        <p:spPr>
          <a:xfrm>
            <a:off x="609600" y="1534795"/>
            <a:ext cx="5386705" cy="64008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400" b="1" cap="none"/>
            </a:lvl1pPr>
            <a:lvl2pPr marL="457200" indent="0">
              <a:buNone/>
              <a:defRPr sz="2000" b="1" cap="none"/>
            </a:lvl2pPr>
            <a:lvl3pPr marL="914400" indent="0">
              <a:buNone/>
              <a:defRPr sz="1800" b="1" cap="none"/>
            </a:lvl3pPr>
            <a:lvl4pPr marL="1371600" indent="0">
              <a:buNone/>
              <a:defRPr sz="1600" b="1" cap="none"/>
            </a:lvl4pPr>
            <a:lvl5pPr marL="1828800" indent="0">
              <a:buNone/>
              <a:defRPr sz="1600" b="1" cap="none"/>
            </a:lvl5pPr>
            <a:lvl6pPr marL="2286000" indent="0">
              <a:buNone/>
              <a:defRPr sz="1600" b="1" cap="none"/>
            </a:lvl6pPr>
            <a:lvl7pPr marL="2743200" indent="0">
              <a:buNone/>
              <a:defRPr sz="1600" b="1" cap="none"/>
            </a:lvl7pPr>
            <a:lvl8pPr marL="3200400" indent="0">
              <a:buNone/>
              <a:defRPr sz="1600" b="1" cap="none"/>
            </a:lvl8pPr>
            <a:lvl9pPr marL="3657600" indent="0">
              <a:buNone/>
              <a:defRPr sz="1600" b="1" cap="none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GENAADjJAAAsCU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609600" y="2174875"/>
            <a:ext cx="5386705" cy="3951605"/>
          </a:xfrm>
        </p:spPr>
        <p:txBody>
          <a:bodyPr/>
          <a:lstStyle>
            <a:lvl1pPr>
              <a:defRPr sz="2400" cap="none"/>
            </a:lvl1pPr>
            <a:lvl2pPr>
              <a:defRPr sz="2000" cap="none"/>
            </a:lvl2pPr>
            <a:lvl3pPr>
              <a:defRPr sz="1800" cap="none"/>
            </a:lvl3pPr>
            <a:lvl4pPr>
              <a:defRPr sz="1600" cap="none"/>
            </a:lvl4pPr>
            <a:lvl5pPr>
              <a:defRPr sz="1600" cap="none"/>
            </a:lvl5pPr>
            <a:lvl6pPr>
              <a:defRPr sz="1600" cap="none"/>
            </a:lvl6pPr>
            <a:lvl7pPr>
              <a:defRPr sz="1600" cap="none"/>
            </a:lvl7pPr>
            <a:lvl8pPr>
              <a:defRPr sz="1600" cap="none"/>
            </a:lvl8pPr>
            <a:lvl9pPr>
              <a:defRPr sz="1600" cap="none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HSYAAHEJAABARwAAYQ0AABAAAAAmAAAACAAAAIGAAAAAAAAAMAAAABQAAAAAAAAAAAD//wAAAQAAAP//AAABAA=="/>
              </a:ext>
            </a:extLst>
          </p:cNvSpPr>
          <p:nvPr>
            <p:ph idx="3"/>
          </p:nvPr>
        </p:nvSpPr>
        <p:spPr>
          <a:xfrm>
            <a:off x="6195695" y="1534795"/>
            <a:ext cx="5386705" cy="64008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400" b="1" cap="none"/>
            </a:lvl1pPr>
            <a:lvl2pPr marL="457200" indent="0">
              <a:buNone/>
              <a:defRPr sz="2000" b="1" cap="none"/>
            </a:lvl2pPr>
            <a:lvl3pPr marL="914400" indent="0">
              <a:buNone/>
              <a:defRPr sz="1800" b="1" cap="none"/>
            </a:lvl3pPr>
            <a:lvl4pPr marL="1371600" indent="0">
              <a:buNone/>
              <a:defRPr sz="1600" b="1" cap="none"/>
            </a:lvl4pPr>
            <a:lvl5pPr marL="1828800" indent="0">
              <a:buNone/>
              <a:defRPr sz="1600" b="1" cap="none"/>
            </a:lvl5pPr>
            <a:lvl6pPr marL="2286000" indent="0">
              <a:buNone/>
              <a:defRPr sz="1600" b="1" cap="none"/>
            </a:lvl6pPr>
            <a:lvl7pPr marL="2743200" indent="0">
              <a:buNone/>
              <a:defRPr sz="1600" b="1" cap="none"/>
            </a:lvl7pPr>
            <a:lvl8pPr marL="3200400" indent="0">
              <a:buNone/>
              <a:defRPr sz="1600" b="1" cap="none"/>
            </a:lvl8pPr>
            <a:lvl9pPr marL="3657600" indent="0">
              <a:buNone/>
              <a:defRPr sz="1600" b="1" cap="none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HSYAAGENAABARwAAsCUAABAAAAAmAAAACAAAAAGAAAAAAAAAMAAAABQAAAAAAAAAAAD//wAAAQAAAP//AAABAA=="/>
              </a:ext>
            </a:extLst>
          </p:cNvSpPr>
          <p:nvPr>
            <p:ph idx="4"/>
          </p:nvPr>
        </p:nvSpPr>
        <p:spPr>
          <a:xfrm>
            <a:off x="6195695" y="2174875"/>
            <a:ext cx="5386705" cy="3951605"/>
          </a:xfrm>
        </p:spPr>
        <p:txBody>
          <a:bodyPr/>
          <a:lstStyle>
            <a:lvl1pPr>
              <a:defRPr sz="2400" cap="none"/>
            </a:lvl1pPr>
            <a:lvl2pPr>
              <a:defRPr sz="2000" cap="none"/>
            </a:lvl2pPr>
            <a:lvl3pPr>
              <a:defRPr sz="1800" cap="none"/>
            </a:lvl3pPr>
            <a:lvl4pPr>
              <a:defRPr sz="1600" cap="none"/>
            </a:lvl4pPr>
            <a:lvl5pPr>
              <a:defRPr sz="1600" cap="none"/>
            </a:lvl5pPr>
            <a:lvl6pPr>
              <a:defRPr sz="1600" cap="none"/>
            </a:lvl6pPr>
            <a:lvl7pPr>
              <a:defRPr sz="1600" cap="none"/>
            </a:lvl7pPr>
            <a:lvl8pPr>
              <a:defRPr sz="1600" cap="none"/>
            </a:lvl8pPr>
            <a:lvl9pPr>
              <a:defRPr sz="1600" cap="none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BC79EE-A0D6-E98F-9804-56DA374A6E03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BC3DB2-FCD6-E9CB-9804-0A9E734A6E5F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BC7E36-78D6-E988-9804-8EDD304A6EDB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BC657D-33D6-E993-9804-C5C62B4A6E90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BC2423-6DD6-E9D2-9804-9B876A4A6ECE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BC6396-D8D6-E995-9804-2EC02D4A6E7B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K4BAABtHAAA1Ag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609600" y="273050"/>
            <a:ext cx="4011295" cy="116205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algn="l">
              <a:defRPr sz="2000" b="1" cap="none"/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x0AAK4BAABARwAAsCUAABAAAAAmAAAACAAAAAGAAAAAAAAAMAAAABQAAAAAAAAAAAD//wAAAQAAAP//AAABAA=="/>
              </a:ext>
            </a:extLst>
          </p:cNvSpPr>
          <p:nvPr>
            <p:ph idx="1"/>
          </p:nvPr>
        </p:nvSpPr>
        <p:spPr>
          <a:xfrm>
            <a:off x="4766945" y="273050"/>
            <a:ext cx="6815455" cy="5853430"/>
          </a:xfrm>
        </p:spPr>
        <p:txBody>
          <a:bodyPr/>
          <a:lstStyle>
            <a:lvl1pPr>
              <a:defRPr sz="3200" cap="none"/>
            </a:lvl1pPr>
            <a:lvl2pPr>
              <a:defRPr sz="2800" cap="none"/>
            </a:lvl2pPr>
            <a:lvl3pPr>
              <a:defRPr sz="2400" cap="none"/>
            </a:lvl3pPr>
            <a:lvl4pPr>
              <a:defRPr sz="2000" cap="none"/>
            </a:lvl4pPr>
            <a:lvl5pPr>
              <a:defRPr sz="2000" cap="none"/>
            </a:lvl5pPr>
            <a:lvl6pPr>
              <a:defRPr sz="2000" cap="none"/>
            </a:lvl6pPr>
            <a:lvl7pPr>
              <a:defRPr sz="2000" cap="none"/>
            </a:lvl7pPr>
            <a:lvl8pPr>
              <a:defRPr sz="2000" cap="none"/>
            </a:lvl8pPr>
            <a:lvl9pPr>
              <a:defRPr sz="2000" cap="none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NQIAABtHAAAsCU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609600" y="1435100"/>
            <a:ext cx="4011295" cy="4691380"/>
          </a:xfrm>
        </p:spPr>
        <p:txBody>
          <a:bodyPr/>
          <a:lstStyle>
            <a:lvl1pPr marL="0" indent="0">
              <a:buNone/>
              <a:defRPr sz="1400" cap="none"/>
            </a:lvl1pPr>
            <a:lvl2pPr marL="457200" indent="0">
              <a:buNone/>
              <a:defRPr sz="1200" cap="none"/>
            </a:lvl2pPr>
            <a:lvl3pPr marL="914400" indent="0">
              <a:buNone/>
              <a:defRPr sz="1000" cap="none"/>
            </a:lvl3pPr>
            <a:lvl4pPr marL="1371600" indent="0">
              <a:buNone/>
              <a:defRPr sz="900" cap="none"/>
            </a:lvl4pPr>
            <a:lvl5pPr marL="1828800" indent="0">
              <a:buNone/>
              <a:defRPr sz="900" cap="none"/>
            </a:lvl5pPr>
            <a:lvl6pPr marL="2286000" indent="0">
              <a:buNone/>
              <a:defRPr sz="900" cap="none"/>
            </a:lvl6pPr>
            <a:lvl7pPr marL="2743200" indent="0">
              <a:buNone/>
              <a:defRPr sz="900" cap="none"/>
            </a:lvl7pPr>
            <a:lvl8pPr marL="3200400" indent="0">
              <a:buNone/>
              <a:defRPr sz="900" cap="none"/>
            </a:lvl8pPr>
            <a:lvl9pPr marL="3657600" indent="0">
              <a:buNone/>
              <a:defRPr sz="900" cap="none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BC0137-79D6-E9F7-9804-8FA24F4A6EDA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NwY0I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BC0EF0-BED6-E9F8-9804-48AD404A6E1D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sw4AAIgdAACzOwAABCE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2389505" y="4800600"/>
            <a:ext cx="7315200" cy="56642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algn="l">
              <a:defRPr sz="2000" b="1" cap="none"/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sw4AAMYDAACzOwAAFh0AABAAAAAmAAAACAAAAAGAAAAAAAAAMAAAABQAAAAAAAAAAAD//wAAAQAAAP//AAABAA=="/>
              </a:ext>
            </a:extLst>
          </p:cNvSpPr>
          <p:nvPr>
            <p:ph idx="1"/>
          </p:nvPr>
        </p:nvSpPr>
        <p:spPr>
          <a:xfrm>
            <a:off x="2389505" y="613410"/>
            <a:ext cx="7315200" cy="4114800"/>
          </a:xfrm>
        </p:spPr>
        <p:txBody>
          <a:bodyPr/>
          <a:lstStyle>
            <a:lvl1pPr marL="0" indent="0">
              <a:buNone/>
              <a:defRPr sz="3200" cap="none"/>
            </a:lvl1pPr>
            <a:lvl2pPr marL="457200" indent="0">
              <a:buNone/>
              <a:defRPr sz="2800" cap="none"/>
            </a:lvl2pPr>
            <a:lvl3pPr marL="914400" indent="0">
              <a:buNone/>
              <a:defRPr sz="2400" cap="none"/>
            </a:lvl3pPr>
            <a:lvl4pPr marL="1371600" indent="0">
              <a:buNone/>
              <a:defRPr sz="2000" cap="none"/>
            </a:lvl4pPr>
            <a:lvl5pPr marL="1828800" indent="0">
              <a:buNone/>
              <a:defRPr sz="2000" cap="none"/>
            </a:lvl5pPr>
            <a:lvl6pPr marL="2286000" indent="0">
              <a:buNone/>
              <a:defRPr sz="2000" cap="none"/>
            </a:lvl6pPr>
            <a:lvl7pPr marL="2743200" indent="0">
              <a:buNone/>
              <a:defRPr sz="2000" cap="none"/>
            </a:lvl7pPr>
            <a:lvl8pPr marL="3200400" indent="0">
              <a:buNone/>
              <a:defRPr sz="2000" cap="none"/>
            </a:lvl8pPr>
            <a:lvl9pPr marL="3657600" indent="0">
              <a:buNone/>
              <a:defRPr sz="2000" cap="none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sw4AAAQhAACzOwAA+CU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2389505" y="5367020"/>
            <a:ext cx="7315200" cy="805180"/>
          </a:xfrm>
        </p:spPr>
        <p:txBody>
          <a:bodyPr/>
          <a:lstStyle>
            <a:lvl1pPr marL="0" indent="0">
              <a:buNone/>
              <a:defRPr sz="1400" cap="none"/>
            </a:lvl1pPr>
            <a:lvl2pPr marL="457200" indent="0">
              <a:buNone/>
              <a:defRPr sz="1200" cap="none"/>
            </a:lvl2pPr>
            <a:lvl3pPr marL="914400" indent="0">
              <a:buNone/>
              <a:defRPr sz="1000" cap="none"/>
            </a:lvl3pPr>
            <a:lvl4pPr marL="1371600" indent="0">
              <a:buNone/>
              <a:defRPr sz="900" cap="none"/>
            </a:lvl4pPr>
            <a:lvl5pPr marL="1828800" indent="0">
              <a:buNone/>
              <a:defRPr sz="900" cap="none"/>
            </a:lvl5pPr>
            <a:lvl6pPr marL="2286000" indent="0">
              <a:buNone/>
              <a:defRPr sz="900" cap="none"/>
            </a:lvl6pPr>
            <a:lvl7pPr marL="2743200" indent="0">
              <a:buNone/>
              <a:defRPr sz="900" cap="none"/>
            </a:lvl7pPr>
            <a:lvl8pPr marL="3200400" indent="0">
              <a:buNone/>
              <a:defRPr sz="900" cap="none"/>
            </a:lvl8pPr>
            <a:lvl9pPr marL="3657600" indent="0">
              <a:buNone/>
              <a:defRPr sz="900" cap="none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BC44DF-91D6-E9B2-9804-67E70A4A6E32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BC0118-56D6-E9F7-9804-A0A24F4A6EF5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sAf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P//////////MAAAABQAAAAAAAAAAAD//wAAAQAAAP//AAABAA=="/>
              </a:ext>
            </a:extLst>
          </p:cNvSpPr>
          <p:nvPr>
            <p:ph type="title"/>
          </p:nvPr>
        </p:nvSpPr>
        <p:spPr>
          <a:xfrm>
            <a:off x="609600" y="274320"/>
            <a:ext cx="109728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sAf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NgJAABARwAAsCUAABAAAAAmAAAACAAAAP//////////MAAAABQAAAAAAAAAAAD//wAAAQAAAP//AAABAA=="/>
              </a:ext>
            </a:extLst>
          </p:cNvSpPr>
          <p:nvPr>
            <p:ph type="body" idx="1"/>
          </p:nvPr>
        </p:nvSpPr>
        <p:spPr>
          <a:xfrm>
            <a:off x="609600" y="1600200"/>
            <a:ext cx="109728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sAf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P//////////MAAAABQAAAAAAAAAAAD//wAAAQAAAP//AAABAA=="/>
              </a:ext>
            </a:extLst>
          </p:cNvSpPr>
          <p:nvPr>
            <p:ph type="dt" sz="quarter" idx="2"/>
          </p:nvPr>
        </p:nvSpPr>
        <p:spPr>
          <a:xfrm>
            <a:off x="609600" y="6356985"/>
            <a:ext cx="2844165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algn="l">
              <a:defRPr sz="1200" cap="none"/>
            </a:lvl1pPr>
          </a:lstStyle>
          <a:p>
            <a:pPr/>
            <a:fld id="{3BBC04B6-F8D6-E9F2-9804-0EA74A4A6E5B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P//////////MAAAABQAAAAAAAAAAAD//wAAAQAAAP//AAABAA=="/>
              </a:ext>
            </a:extLst>
          </p:cNvSpPr>
          <p:nvPr>
            <p:ph type="ftr" sz="quarter" idx="3"/>
          </p:nvPr>
        </p:nvSpPr>
        <p:spPr>
          <a:xfrm>
            <a:off x="4166235" y="6356985"/>
            <a:ext cx="385953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algn="ctr">
              <a:defRPr sz="1200" cap="none"/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/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P//////////MAAAABQAAAAAAAAAAAD//wAAAQAAAP//AAABAA=="/>
              </a:ext>
            </a:extLst>
          </p:cNvSpPr>
          <p:nvPr>
            <p:ph type="sldNum" sz="quarter" idx="4"/>
          </p:nvPr>
        </p:nvSpPr>
        <p:spPr>
          <a:xfrm>
            <a:off x="8738235" y="6356985"/>
            <a:ext cx="2844165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algn="r">
              <a:defRPr sz="1200" cap="none"/>
            </a:lvl1pPr>
          </a:lstStyle>
          <a:p>
            <a:pPr/>
            <a:fld id="{3BBC20FA-B4D6-E9D6-9804-42836E4A6E17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cap="none" spc="0" baseline="0">
          <a:solidFill>
            <a:schemeClr val="tx2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1pPr>
      <a:lvl2pPr marL="742950" marR="0" indent="-28575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2pPr>
      <a:lvl3pPr marL="11430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3pPr>
      <a:lvl4pPr marL="16002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4pPr>
      <a:lvl5pPr marL="20574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5pPr>
      <a:lvl6pPr marL="25146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6pPr>
      <a:lvl7pPr marL="29718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7pPr>
      <a:lvl8pPr marL="34290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8pPr>
      <a:lvl9pPr marL="38862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cap="none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UAABoNAABgRQAAJhYAAAAAAAAmAAAACAAAAAEAAAAAAAAAMAAAABQAAAAAAAAAAAD//wAAAQAAAP//AAABAA=="/>
              </a:ext>
            </a:extLst>
          </p:cNvSpPr>
          <p:nvPr>
            <p:ph type="ctrTitle"/>
          </p:nvPr>
        </p:nvSpPr>
        <p:spPr>
          <a:xfrm>
            <a:off x="914400" y="2129790"/>
            <a:ext cx="10363200" cy="1470660"/>
          </a:xfrm>
        </p:spPr>
        <p:txBody>
          <a:bodyPr/>
          <a:lstStyle/>
          <a:p>
            <a:pPr/>
            <a:r>
              <a:t>Technology Skills.DATA 101.009</a:t>
            </a:r>
            <a:br/>
            <a:r>
              <a:t>Final Project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QAsAAOgXAADAPwAAsCIAAAAAAAAmAAAACAAAAAEAAAAAAAAAMAAAABQAAAAAAAAAAAD//wAAAQAAAP//AAABAA=="/>
              </a:ext>
            </a:extLst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/>
          <a:p>
            <a:pPr/>
            <a:r>
              <a:t>Bud Latanville</a:t>
            </a:r>
            <a:b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609600" y="274320"/>
            <a:ext cx="10972800" cy="1143000"/>
          </a:xfrm>
        </p:spPr>
        <p:txBody>
          <a:bodyPr/>
          <a:lstStyle/>
          <a:p>
            <a:pPr marL="228600" marR="0" indent="-22860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0" i="0" u="none" strike="noStrike" kern="1" cap="none" spc="0" baseline="0">
                <a:solidFill>
                  <a:srgbClr val="222222"/>
                </a:solidFill>
                <a:effectLst/>
                <a:latin typeface="Work Sans Medium" pitchFamily="0" charset="0"/>
                <a:ea typeface="Work Sans Medium" pitchFamily="0" charset="0"/>
                <a:cs typeface="Work Sans Medium" pitchFamily="0" charset="0"/>
              </a:defRPr>
            </a:pPr>
            <a:r>
              <a:t>How much money is currently spent per year on space heating? </a:t>
            </a:r>
          </a:p>
        </p:txBody>
      </p:sp>
      <p:pic>
        <p:nvPicPr>
          <p:cNvPr id="3" name="SlideText1"/>
          <p:cNvPicPr>
            <a:picLocks noGrp="1" noChangeArrowheads="1" noChangeAspect="1"/>
            <a:extLst>
              <a:ext uri="smNativeData">
                <pr:smNativeData xmlns:pr="smNativeData" xmlns="smNativeData" val="SMDATA_18_cIimZx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NAAI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PMMAAC4CAAADT4AAJAkAAAQAAAAJgAAAAgAAAABgQAA/////zAAAAAUAAAAAAAAAAAA//8AAAEAAAD//wAAAQA="/>
              </a:ext>
            </a:extLst>
          </p:cNvPicPr>
          <p:nvPr>
            <p:ph type="clipArt" idx="1"/>
          </p:nvPr>
        </p:nvPicPr>
        <p:blipFill>
          <a:blip r:embed="rId3"/>
          <a:stretch>
            <a:fillRect/>
          </a:stretch>
        </p:blipFill>
        <p:spPr>
          <a:xfrm>
            <a:off x="2105025" y="1417320"/>
            <a:ext cx="7981950" cy="452628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Rectangle1"/>
          <p:cNvSpPr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P8AAAA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E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P8AAAB/f38AgICAA8zMzADAwP8Af39/AAAAAAAAAAAAAAAAAAAAAAAAAAAAIQAAABgAAAAUAAAAzQwAAGUXAAChFQAAXhsAAAAAAAAmAAAACAAAAP//////////MAAAABQAAAAAAAAAAAD//wAAAQAAAP//AAABAA=="/>
              </a:ext>
            </a:extLst>
          </p:cNvSpPr>
          <p:nvPr/>
        </p:nvSpPr>
        <p:spPr>
          <a:xfrm>
            <a:off x="2080895" y="3803015"/>
            <a:ext cx="1435100" cy="645795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609600" y="274320"/>
            <a:ext cx="10972800" cy="1143000"/>
          </a:xfrm>
        </p:spPr>
        <p:txBody>
          <a:bodyPr/>
          <a:lstStyle/>
          <a:p>
            <a:pPr marL="228600" marR="0" indent="-22860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0" i="0" u="none" strike="noStrike" kern="1" cap="none" spc="0" baseline="0">
                <a:solidFill>
                  <a:srgbClr val="222222"/>
                </a:solidFill>
                <a:effectLst/>
                <a:latin typeface="Work Sans Medium" pitchFamily="0" charset="0"/>
                <a:ea typeface="Work Sans Medium" pitchFamily="0" charset="0"/>
                <a:cs typeface="Work Sans Medium" pitchFamily="0" charset="0"/>
              </a:defRPr>
            </a:pPr>
            <a:r>
              <a:t>How much money could be saved per year if all 26 houses got new furnaces?</a:t>
            </a:r>
          </a:p>
        </p:txBody>
      </p:sp>
      <p:pic>
        <p:nvPicPr>
          <p:cNvPr id="3" name="SlideText1"/>
          <p:cNvPicPr>
            <a:picLocks noGrp="1" noChangeArrowheads="1" noChangeAspect="1"/>
            <a:extLst>
              <a:ext uri="smNativeData">
                <pr:smNativeData xmlns:pr="smNativeData" xmlns="smNativeData" val="SMDATA_18_cIimZx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BmDQ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PoMAAC4CAAABz4AAJAkAAAQAAAAJgAAAAgAAAABgQAA/////zAAAAAUAAAAAAAAAAAA//8AAAEAAAD//wAAAQA="/>
              </a:ext>
            </a:extLst>
          </p:cNvPicPr>
          <p:nvPr>
            <p:ph type="clipArt" idx="1"/>
          </p:nvPr>
        </p:nvPicPr>
        <p:blipFill>
          <a:blip r:embed="rId3"/>
          <a:stretch>
            <a:fillRect/>
          </a:stretch>
        </p:blipFill>
        <p:spPr>
          <a:xfrm>
            <a:off x="2109470" y="1417320"/>
            <a:ext cx="7973695" cy="452628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Rectangle1"/>
          <p:cNvSpPr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P8AAAA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P8AAAB/f38AgICAA8zMzADAwP8Af39/AAAAAAAAAAAAAAAAAAAAAAAAAAAAIQAAABgAAAAUAAAAzQwAAGUXAAChFQAAXhsAAAAAAAAmAAAACAAAAP//////////MAAAABQAAAAAAAAAAAD//wAAAQAAAP//AAABAA=="/>
              </a:ext>
            </a:extLst>
          </p:cNvSpPr>
          <p:nvPr/>
        </p:nvSpPr>
        <p:spPr>
          <a:xfrm>
            <a:off x="2080895" y="3803015"/>
            <a:ext cx="1435100" cy="645795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EAcw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609600" y="274320"/>
            <a:ext cx="10972800" cy="1143000"/>
          </a:xfrm>
        </p:spPr>
        <p:txBody>
          <a:bodyPr/>
          <a:lstStyle/>
          <a:p>
            <a:pPr marL="228600" marR="0" indent="-22860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0" i="0" u="none" strike="noStrike" kern="1" cap="none" spc="0" baseline="0">
                <a:solidFill>
                  <a:srgbClr val="222222"/>
                </a:solidFill>
                <a:effectLst/>
                <a:latin typeface="Work Sans Medium" pitchFamily="0" charset="0"/>
                <a:ea typeface="Work Sans Medium" pitchFamily="0" charset="0"/>
                <a:cs typeface="Work Sans Medium" pitchFamily="0" charset="0"/>
              </a:defRPr>
            </a:pPr>
            <a:r>
              <a:t>Which house currently uses the most energy?</a:t>
            </a:r>
          </a:p>
        </p:txBody>
      </p:sp>
      <p:pic>
        <p:nvPicPr>
          <p:cNvPr id="3" name="SlideText1"/>
          <p:cNvPicPr>
            <a:picLocks noGrp="1" noChangeArrowheads="1" noChangeAspect="1"/>
            <a:extLst>
              <a:ext uri="smNativeData">
                <pr:smNativeData xmlns:pr="smNativeData" xmlns="smNativeData" val="SMDATA_18_cIimZx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BmDQ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OMMAAC4CAAAHj4AAJAkAAAQAAAAJgAAAAgAAAABgQAA/////zAAAAAUAAAAAAAAAAAA//8AAAEAAAD//wAAAQA="/>
              </a:ext>
            </a:extLst>
          </p:cNvPicPr>
          <p:nvPr>
            <p:ph type="clipArt" idx="1"/>
          </p:nvPr>
        </p:nvPicPr>
        <p:blipFill>
          <a:blip r:embed="rId3"/>
          <a:stretch>
            <a:fillRect/>
          </a:stretch>
        </p:blipFill>
        <p:spPr>
          <a:xfrm>
            <a:off x="2094865" y="1417320"/>
            <a:ext cx="8002905" cy="452628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Rectangle1"/>
          <p:cNvSpPr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P8AAAA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IAsg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P8AAAB/f38AgICAA8zMzADAwP8Af39/AAAAAAAAAAAAAAAAAAAAAAAAAAAAIQAAABgAAAAUAAAAzQwAAGUXAAChFQAAXhsAAAAAAAAmAAAACAAAAP//////////MAAAABQAAAAAAAAAAAD//wAAAQAAAP//AAABAA=="/>
              </a:ext>
            </a:extLst>
          </p:cNvSpPr>
          <p:nvPr/>
        </p:nvSpPr>
        <p:spPr>
          <a:xfrm>
            <a:off x="2080895" y="3803015"/>
            <a:ext cx="1435100" cy="645795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Rectangle2"/>
          <p:cNvSpPr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P8AAAA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IAsg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P8AAAB/f38AgICAA8zMzADAwP8Af39/AAAAAAAAAAAAAAAAAAAAAAAAAAAAIQAAABgAAAAUAAAAkioAAPUJAAA4LQAAuQsAAAAAAAAmAAAACAAAAP//////////MAAAABQAAAAAAAAAAAD//wAAAQAAAP//AAABAA=="/>
              </a:ext>
            </a:extLst>
          </p:cNvSpPr>
          <p:nvPr/>
        </p:nvSpPr>
        <p:spPr>
          <a:xfrm>
            <a:off x="6920230" y="1618615"/>
            <a:ext cx="430530" cy="2870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IELAQ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609600" y="274320"/>
            <a:ext cx="10972800" cy="1143000"/>
          </a:xfrm>
        </p:spPr>
        <p:txBody>
          <a:bodyPr/>
          <a:lstStyle/>
          <a:p>
            <a:pPr marL="228600" marR="0" indent="-22860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0" i="0" u="none" strike="noStrike" kern="1" cap="none" spc="0" baseline="0">
                <a:solidFill>
                  <a:srgbClr val="222222"/>
                </a:solidFill>
                <a:effectLst/>
                <a:latin typeface="Work Sans Medium" pitchFamily="0" charset="0"/>
                <a:ea typeface="Work Sans Medium" pitchFamily="0" charset="0"/>
                <a:cs typeface="Work Sans Medium" pitchFamily="0" charset="0"/>
              </a:defRPr>
            </a:pPr>
            <a:r>
              <a:t>Which house currently uses the least energy?</a:t>
            </a:r>
          </a:p>
        </p:txBody>
      </p:sp>
      <p:pic>
        <p:nvPicPr>
          <p:cNvPr id="3" name="SlideText1"/>
          <p:cNvPicPr>
            <a:picLocks noGrp="1" noChangeArrowheads="1" noChangeAspect="1"/>
            <a:extLst>
              <a:ext uri="smNativeData">
                <pr:smNativeData xmlns:pr="smNativeData" xmlns="smNativeData" val="SMDATA_18_cIimZx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E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OMMAADYCQAAHj4AALAlAAAQAAAAJgAAAAgAAAABgQAA/////zAAAAAUAAAAAAAAAAAA//8AAAEAAAD//wAAAQA="/>
              </a:ext>
            </a:extLst>
          </p:cNvPicPr>
          <p:nvPr>
            <p:ph type="clipArt" idx="1"/>
          </p:nvPr>
        </p:nvPicPr>
        <p:blipFill>
          <a:blip r:embed="rId3"/>
          <a:stretch>
            <a:fillRect/>
          </a:stretch>
        </p:blipFill>
        <p:spPr>
          <a:xfrm>
            <a:off x="2094865" y="1600200"/>
            <a:ext cx="8002905" cy="452628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Rectangle1"/>
          <p:cNvSpPr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P8AAAA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P8AAAB/f38AgICAA8zMzADAwP8Af39/AAAAAAAAAAAAAAAAAAAAAAAAAAAAIQAAABgAAAAUAAAAzQwAAJEYAAChFQAAihwAAAAAAAAmAAAACAAAAP//////////MAAAABQAAAAAAAAAAAD//wAAAQAAAP//AAABAA=="/>
              </a:ext>
            </a:extLst>
          </p:cNvSpPr>
          <p:nvPr/>
        </p:nvSpPr>
        <p:spPr>
          <a:xfrm>
            <a:off x="2080895" y="3993515"/>
            <a:ext cx="1435100" cy="645795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Rectangle2"/>
          <p:cNvSpPr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P8AAAA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P8AAAB/f38AgICAA8zMzADAwP8Af39/AAAAAAAAAAAAAAAAAAAAAAAAAAAAIQAAABgAAAAUAAAAkioAADwiAAA4LQAAACQAAAAAAAAmAAAACAAAAP//////////MAAAABQAAAAAAAAAAAD//wAAAQAAAP//AAABAA=="/>
              </a:ext>
            </a:extLst>
          </p:cNvSpPr>
          <p:nvPr/>
        </p:nvSpPr>
        <p:spPr>
          <a:xfrm>
            <a:off x="6920230" y="5565140"/>
            <a:ext cx="430530" cy="2870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609600" y="274320"/>
            <a:ext cx="10972800" cy="1143000"/>
          </a:xfrm>
        </p:spPr>
        <p:txBody>
          <a:bodyPr/>
          <a:lstStyle/>
          <a:p>
            <a:pPr marL="228600" marR="0" indent="-22860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0" i="0" u="none" strike="noStrike" kern="1" cap="none" spc="0" baseline="0">
                <a:solidFill>
                  <a:srgbClr val="222222"/>
                </a:solidFill>
                <a:effectLst/>
                <a:latin typeface="Work Sans Medium" pitchFamily="0" charset="0"/>
                <a:ea typeface="Work Sans Medium" pitchFamily="0" charset="0"/>
                <a:cs typeface="Work Sans Medium" pitchFamily="0" charset="0"/>
              </a:defRPr>
            </a:pPr>
            <a:r>
              <a:t>Which 5 houses would save the most money if they installed new furnaces?</a:t>
            </a:r>
          </a:p>
        </p:txBody>
      </p:sp>
      <p:pic>
        <p:nvPicPr>
          <p:cNvPr id="3" name="SlideText1"/>
          <p:cNvPicPr>
            <a:picLocks noGrp="1" noChangeArrowheads="1" noChangeAspect="1"/>
            <a:extLst>
              <a:ext uri="smNativeData">
                <pr:smNativeData xmlns:pr="smNativeData" xmlns="smNativeData" val="SMDATA_18_cIimZx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BmDQ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OMVAAC2CQAAQEcAAI4lAAAQAAAAJgAAAAgAAAABgQAA/////zAAAAAUAAAAAAAAAAAA//8AAAEAAAD//wAAAQA="/>
              </a:ext>
            </a:extLst>
          </p:cNvPicPr>
          <p:nvPr>
            <p:ph type="clipArt" idx="1"/>
          </p:nvPr>
        </p:nvPicPr>
        <p:blipFill>
          <a:blip r:embed="rId3"/>
          <a:stretch>
            <a:fillRect/>
          </a:stretch>
        </p:blipFill>
        <p:spPr>
          <a:xfrm>
            <a:off x="3557905" y="1578610"/>
            <a:ext cx="8024495" cy="452628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Textbox1"/>
          <p:cNvSpPr txBox="1">
            <a:extLst>
              <a:ext uri="smNativeData">
                <pr:smNativeData xmlns:pr="smNativeData" xmlns="smNativeData" val="SMDATA_16_cIimZxMAAAAlAAAAEgAAAE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GgS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LYJAAAOFQAAthIAAAAgAAAmAAAACAAAAP//////////MAAAABQAAAAAAAAAAAD//wAAAQAAAP//AAABAA=="/>
              </a:ext>
            </a:extLst>
          </p:cNvSpPr>
          <p:nvPr/>
        </p:nvSpPr>
        <p:spPr>
          <a:xfrm>
            <a:off x="609600" y="1578610"/>
            <a:ext cx="2813050" cy="14630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/>
            <a:r>
              <a:t>In descending order, Houses</a:t>
            </a:r>
            <a:br/>
            <a:r>
              <a:t>6, 15, 16, 26, and 18 &amp; 1 (tied for savings) would save the most $/year from new furnaces.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UAABoNAABgRQAAJhYAAAAAAAAmAAAACAAAAAEAAAAAAAAAMAAAABQAAAAAAAAAAAD//wAAAQAAAP//AAABAA=="/>
              </a:ext>
            </a:extLst>
          </p:cNvSpPr>
          <p:nvPr>
            <p:ph type="ctrTitle"/>
          </p:nvPr>
        </p:nvSpPr>
        <p:spPr>
          <a:xfrm>
            <a:off x="914400" y="2129790"/>
            <a:ext cx="10363200" cy="1470660"/>
          </a:xfrm>
        </p:spPr>
        <p:txBody>
          <a:bodyPr/>
          <a:lstStyle/>
          <a:p>
            <a:pPr/>
            <a:r>
              <a:t>End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xmlns="smNativeData" val="SMDATA_16_cIimZx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QAsAAOgXAADAPwAAsCIAABAAAAAmAAAACAAAAAAAAAAAAAAAMAAAABQAAAAAAAAAAAD//wAAAQAAAP//AAABAA=="/>
              </a:ext>
            </a:extLst>
          </p:cNvSpPr>
          <p:nvPr>
            <p:ph type="subTitle" idx="1"/>
          </p:nvPr>
        </p:nvSpPr>
        <p:spPr/>
        <p:txBody>
          <a:bodyPr/>
          <a:lstStyle/>
          <a:p>
            <a:p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Calibri"/>
        <a:ea typeface="SimSun"/>
        <a:cs typeface="Times New Roman"/>
      </a:majorFont>
      <a:minorFont>
        <a:latin typeface="Calibri"/>
        <a:ea typeface="SimSu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DF7986"/>
        </a:accent3>
        <a:accent4>
          <a:srgbClr val="BF59A6"/>
        </a:accent4>
        <a:accent5>
          <a:srgbClr val="9F39C6"/>
        </a:accent5>
        <a:accent6>
          <a:srgbClr val="7F19E6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ACACDF"/>
        </a:accent3>
        <a:accent4>
          <a:srgbClr val="9C9CBF"/>
        </a:accent4>
        <a:accent5>
          <a:srgbClr val="7C7C9F"/>
        </a:accent5>
        <a:accent6>
          <a:srgbClr val="5C5C7F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6DA6DF"/>
        </a:accent3>
        <a:accent4>
          <a:srgbClr val="4D86BF"/>
        </a:accent4>
        <a:accent5>
          <a:srgbClr val="2D669F"/>
        </a:accent5>
        <a:accent6>
          <a:srgbClr val="0D467F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ACAC"/>
        </a:accent3>
        <a:accent4>
          <a:srgbClr val="738C8C"/>
        </a:accent4>
        <a:accent5>
          <a:srgbClr val="936C6C"/>
        </a:accent5>
        <a:accent6>
          <a:srgbClr val="B34C4C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6D8FA7"/>
        </a:accent3>
        <a:accent4>
          <a:srgbClr val="8DAF87"/>
        </a:accent4>
        <a:accent5>
          <a:srgbClr val="ADCF67"/>
        </a:accent5>
        <a:accent6>
          <a:srgbClr val="CDEF47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9E9980"/>
        </a:accent3>
        <a:accent4>
          <a:srgbClr val="7EB9A0"/>
        </a:accent4>
        <a:accent5>
          <a:srgbClr val="5EC9C0"/>
        </a:accent5>
        <a:accent6>
          <a:srgbClr val="3EE9E0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209020"/>
        </a:accent3>
        <a:accent4>
          <a:srgbClr val="407040"/>
        </a:accent4>
        <a:accent5>
          <a:srgbClr val="605060"/>
        </a:accent5>
        <a:accent6>
          <a:srgbClr val="80308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666A6B"/>
        </a:accent3>
        <a:accent4>
          <a:srgbClr val="864A8B"/>
        </a:accent4>
        <a:accent5>
          <a:srgbClr val="A62AAB"/>
        </a:accent5>
        <a:accent6>
          <a:srgbClr val="C60ACB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A07E88"/>
        </a:accent3>
        <a:accent4>
          <a:srgbClr val="C05E68"/>
        </a:accent4>
        <a:accent5>
          <a:srgbClr val="E03E48"/>
        </a:accent5>
        <a:accent6>
          <a:srgbClr val="FF1E2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8686DF"/>
        </a:accent3>
        <a:accent4>
          <a:srgbClr val="A6A6BF"/>
        </a:accent4>
        <a:accent5>
          <a:srgbClr val="C6C69F"/>
        </a:accent5>
        <a:accent6>
          <a:srgbClr val="E6E67F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8F7F4F"/>
        </a:accent3>
        <a:accent4>
          <a:srgbClr val="6F9F6F"/>
        </a:accent4>
        <a:accent5>
          <a:srgbClr val="4FBF8F"/>
        </a:accent5>
        <a:accent6>
          <a:srgbClr val="2FDFAF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Calibri"/>
        <a:ea typeface="SimSun"/>
        <a:cs typeface="Times New Roman"/>
      </a:majorFont>
      <a:minorFont>
        <a:latin typeface="Calibri"/>
        <a:ea typeface="SimSu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bud</cp:lastModifiedBy>
  <cp:revision>0</cp:revision>
  <dcterms:created xsi:type="dcterms:W3CDTF">2025-02-07T21:52:24Z</dcterms:created>
  <dcterms:modified xsi:type="dcterms:W3CDTF">2025-02-07T22:25:52Z</dcterms:modified>
</cp:coreProperties>
</file>